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07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6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0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3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14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35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7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5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9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5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2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7CDE7-A421-3D40-BB51-C54CE37C1D83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6ADF5-A498-324D-A792-20958ADD1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6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7096"/>
            <a:ext cx="7772400" cy="1470025"/>
          </a:xfrm>
        </p:spPr>
        <p:txBody>
          <a:bodyPr/>
          <a:lstStyle/>
          <a:p>
            <a:r>
              <a:rPr lang="en-US" dirty="0" smtClean="0"/>
              <a:t>Would a war against</a:t>
            </a:r>
            <a:br>
              <a:rPr lang="en-US" dirty="0" smtClean="0"/>
            </a:br>
            <a:r>
              <a:rPr lang="en-US" dirty="0" smtClean="0"/>
              <a:t> ISIS be “just?”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946" y="2736681"/>
            <a:ext cx="6884737" cy="38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542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“Declaring War”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President Obama asked Congress to vote on a formal declaration of war against ISIS last fall.</a:t>
            </a:r>
          </a:p>
          <a:p>
            <a:r>
              <a:rPr lang="en-US" dirty="0" smtClean="0"/>
              <a:t>Some of the current presidential candidates support a declaration of war.</a:t>
            </a:r>
          </a:p>
          <a:p>
            <a:r>
              <a:rPr lang="en-US" dirty="0" smtClean="0"/>
              <a:t>All of the major candidates support continued military intervention </a:t>
            </a:r>
            <a:r>
              <a:rPr lang="en-US" smtClean="0"/>
              <a:t>against ISIS.</a:t>
            </a:r>
            <a:endParaRPr lang="en-US" dirty="0" smtClean="0"/>
          </a:p>
          <a:p>
            <a:r>
              <a:rPr lang="en-US" dirty="0" smtClean="0"/>
              <a:t>NATO Article 5 declares that an attack on one member is an attack on all.  France declared war on ISIS after the Paris attacks.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445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6743"/>
            <a:ext cx="8229600" cy="1143000"/>
          </a:xfrm>
        </p:spPr>
        <p:txBody>
          <a:bodyPr/>
          <a:lstStyle/>
          <a:p>
            <a:r>
              <a:rPr lang="en-US" dirty="0" smtClean="0"/>
              <a:t>Just Cause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74211"/>
            <a:ext cx="8229600" cy="325195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Does ISIS present an imminent threat to the U.S. or to other innocent victims?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44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4006"/>
            <a:ext cx="8229600" cy="1143000"/>
          </a:xfrm>
        </p:spPr>
        <p:txBody>
          <a:bodyPr/>
          <a:lstStyle/>
          <a:p>
            <a:r>
              <a:rPr lang="en-US" dirty="0" smtClean="0"/>
              <a:t>Right Intention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07895"/>
            <a:ext cx="8229600" cy="31182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Would a war against ISIS </a:t>
            </a:r>
            <a:r>
              <a:rPr lang="en-US" u="sng" dirty="0"/>
              <a:t>only</a:t>
            </a:r>
            <a:r>
              <a:rPr lang="en-US" dirty="0"/>
              <a:t> be for the purpose of ensuring a just cause?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88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34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 Authority and </a:t>
            </a:r>
            <a:br>
              <a:rPr lang="en-US" dirty="0" smtClean="0"/>
            </a:br>
            <a:r>
              <a:rPr lang="en-US" dirty="0" smtClean="0"/>
              <a:t>Public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4526"/>
            <a:ext cx="8229600" cy="31316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Would a declaration of war against ISIS be the result of an open and honest process, conducted by legitimate government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8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8229600" cy="1143000"/>
          </a:xfrm>
        </p:spPr>
        <p:txBody>
          <a:bodyPr/>
          <a:lstStyle/>
          <a:p>
            <a:r>
              <a:rPr lang="en-US" dirty="0" smtClean="0"/>
              <a:t>Last Resort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00947"/>
            <a:ext cx="8229600" cy="322521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Have we tried all other means of stopping ISIS?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33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374"/>
            <a:ext cx="8229600" cy="1143000"/>
          </a:xfrm>
        </p:spPr>
        <p:txBody>
          <a:bodyPr/>
          <a:lstStyle/>
          <a:p>
            <a:r>
              <a:rPr lang="en-US" dirty="0" smtClean="0"/>
              <a:t>Probability of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21263"/>
            <a:ext cx="8229600" cy="31049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Would a war against ISIS have a realistic chance of being successful?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646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4170"/>
            <a:ext cx="8229600" cy="1143000"/>
          </a:xfrm>
        </p:spPr>
        <p:txBody>
          <a:bodyPr/>
          <a:lstStyle/>
          <a:p>
            <a:r>
              <a:rPr lang="en-US" dirty="0" smtClean="0"/>
              <a:t>Proportionality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74211"/>
            <a:ext cx="8229600" cy="3251952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Would the good that came with defeating ISIS outweigh all of the potential costs?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886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179</Words>
  <Application>Microsoft Macintosh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Would a war against  ISIS be “just?”</vt:lpstr>
      <vt:lpstr>“Declaring War”</vt:lpstr>
      <vt:lpstr>Just Cause</vt:lpstr>
      <vt:lpstr>Right Intention</vt:lpstr>
      <vt:lpstr>Proper Authority and  Public Declaration</vt:lpstr>
      <vt:lpstr>Last Resort</vt:lpstr>
      <vt:lpstr>Probability of Success</vt:lpstr>
      <vt:lpstr>Proportionality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a war against  ISIS be “just?”</dc:title>
  <dc:creator>Dom Lambek</dc:creator>
  <cp:lastModifiedBy>Dom Lambek</cp:lastModifiedBy>
  <cp:revision>3</cp:revision>
  <dcterms:created xsi:type="dcterms:W3CDTF">2016-03-03T19:33:47Z</dcterms:created>
  <dcterms:modified xsi:type="dcterms:W3CDTF">2016-03-03T19:51:29Z</dcterms:modified>
</cp:coreProperties>
</file>